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5549"/>
    <a:srgbClr val="634B3D"/>
    <a:srgbClr val="D6C472"/>
    <a:srgbClr val="7861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2E22BF-541B-4347-A9D5-B16CD5439E6E}" v="51" dt="2021-10-16T10:59:04.0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usz Postół I72" userId="ca8d45ae-21cb-4030-bbab-1d3a5fb8cc81" providerId="ADAL" clId="{B02E22BF-541B-4347-A9D5-B16CD5439E6E}"/>
    <pc:docChg chg="undo custSel addSld modSld">
      <pc:chgData name="Mariusz Postół I72" userId="ca8d45ae-21cb-4030-bbab-1d3a5fb8cc81" providerId="ADAL" clId="{B02E22BF-541B-4347-A9D5-B16CD5439E6E}" dt="2021-10-16T10:59:52.363" v="655" actId="1076"/>
      <pc:docMkLst>
        <pc:docMk/>
      </pc:docMkLst>
      <pc:sldChg chg="addSp delSp modSp mod modAnim">
        <pc:chgData name="Mariusz Postół I72" userId="ca8d45ae-21cb-4030-bbab-1d3a5fb8cc81" providerId="ADAL" clId="{B02E22BF-541B-4347-A9D5-B16CD5439E6E}" dt="2021-10-16T10:55:18.064" v="649"/>
        <pc:sldMkLst>
          <pc:docMk/>
          <pc:sldMk cId="582624481" sldId="256"/>
        </pc:sldMkLst>
        <pc:spChg chg="mod">
          <ac:chgData name="Mariusz Postół I72" userId="ca8d45ae-21cb-4030-bbab-1d3a5fb8cc81" providerId="ADAL" clId="{B02E22BF-541B-4347-A9D5-B16CD5439E6E}" dt="2021-10-16T10:53:11.233" v="567" actId="165"/>
          <ac:spMkLst>
            <pc:docMk/>
            <pc:sldMk cId="582624481" sldId="256"/>
            <ac:spMk id="13" creationId="{D5A7C59A-9EF1-442B-8CD0-C5F4F6A65120}"/>
          </ac:spMkLst>
        </pc:spChg>
        <pc:spChg chg="mod">
          <ac:chgData name="Mariusz Postół I72" userId="ca8d45ae-21cb-4030-bbab-1d3a5fb8cc81" providerId="ADAL" clId="{B02E22BF-541B-4347-A9D5-B16CD5439E6E}" dt="2021-10-16T10:53:11.233" v="567" actId="165"/>
          <ac:spMkLst>
            <pc:docMk/>
            <pc:sldMk cId="582624481" sldId="256"/>
            <ac:spMk id="14" creationId="{34817088-BFC8-422C-A0A7-816461FE8D08}"/>
          </ac:spMkLst>
        </pc:spChg>
        <pc:grpChg chg="add del mod">
          <ac:chgData name="Mariusz Postół I72" userId="ca8d45ae-21cb-4030-bbab-1d3a5fb8cc81" providerId="ADAL" clId="{B02E22BF-541B-4347-A9D5-B16CD5439E6E}" dt="2021-10-16T10:53:11.233" v="567" actId="165"/>
          <ac:grpSpMkLst>
            <pc:docMk/>
            <pc:sldMk cId="582624481" sldId="256"/>
            <ac:grpSpMk id="2" creationId="{5C7CBC14-CA52-4ED3-89A7-14820A59A096}"/>
          </ac:grpSpMkLst>
        </pc:grpChg>
        <pc:grpChg chg="add mod topLvl">
          <ac:chgData name="Mariusz Postół I72" userId="ca8d45ae-21cb-4030-bbab-1d3a5fb8cc81" providerId="ADAL" clId="{B02E22BF-541B-4347-A9D5-B16CD5439E6E}" dt="2021-10-16T10:53:11.233" v="567" actId="165"/>
          <ac:grpSpMkLst>
            <pc:docMk/>
            <pc:sldMk cId="582624481" sldId="256"/>
            <ac:grpSpMk id="10" creationId="{4CC32A0E-17E4-4ED7-B8E7-1A29138DDBF2}"/>
          </ac:grpSpMkLst>
        </pc:grpChg>
        <pc:grpChg chg="add del mod">
          <ac:chgData name="Mariusz Postół I72" userId="ca8d45ae-21cb-4030-bbab-1d3a5fb8cc81" providerId="ADAL" clId="{B02E22BF-541B-4347-A9D5-B16CD5439E6E}" dt="2021-10-11T20:13:35.285" v="301" actId="478"/>
          <ac:grpSpMkLst>
            <pc:docMk/>
            <pc:sldMk cId="582624481" sldId="256"/>
            <ac:grpSpMk id="18" creationId="{1BCFA90B-7465-45F5-B8D6-7F319D8120D2}"/>
          </ac:grpSpMkLst>
        </pc:grpChg>
        <pc:grpChg chg="add mod">
          <ac:chgData name="Mariusz Postół I72" userId="ca8d45ae-21cb-4030-bbab-1d3a5fb8cc81" providerId="ADAL" clId="{B02E22BF-541B-4347-A9D5-B16CD5439E6E}" dt="2021-10-11T20:12:20.359" v="187" actId="164"/>
          <ac:grpSpMkLst>
            <pc:docMk/>
            <pc:sldMk cId="582624481" sldId="256"/>
            <ac:grpSpMk id="20" creationId="{0EB36EAD-C2F9-459D-84E1-CE2254F8410F}"/>
          </ac:grpSpMkLst>
        </pc:grpChg>
        <pc:grpChg chg="add mod">
          <ac:chgData name="Mariusz Postół I72" userId="ca8d45ae-21cb-4030-bbab-1d3a5fb8cc81" providerId="ADAL" clId="{B02E22BF-541B-4347-A9D5-B16CD5439E6E}" dt="2021-10-16T10:11:40.052" v="522" actId="12788"/>
          <ac:grpSpMkLst>
            <pc:docMk/>
            <pc:sldMk cId="582624481" sldId="256"/>
            <ac:grpSpMk id="23" creationId="{E4381469-7FF7-42D9-B5F6-E0FD562EF4FE}"/>
          </ac:grpSpMkLst>
        </pc:grpChg>
        <pc:picChg chg="add del mod">
          <ac:chgData name="Mariusz Postół I72" userId="ca8d45ae-21cb-4030-bbab-1d3a5fb8cc81" providerId="ADAL" clId="{B02E22BF-541B-4347-A9D5-B16CD5439E6E}" dt="2021-10-16T08:35:07.068" v="419" actId="478"/>
          <ac:picMkLst>
            <pc:docMk/>
            <pc:sldMk cId="582624481" sldId="256"/>
            <ac:picMk id="3" creationId="{8B714EBB-1B5D-4B45-A864-A78373A519AA}"/>
          </ac:picMkLst>
        </pc:picChg>
        <pc:picChg chg="add mod">
          <ac:chgData name="Mariusz Postół I72" userId="ca8d45ae-21cb-4030-bbab-1d3a5fb8cc81" providerId="ADAL" clId="{B02E22BF-541B-4347-A9D5-B16CD5439E6E}" dt="2021-10-16T08:38:06.729" v="424" actId="1076"/>
          <ac:picMkLst>
            <pc:docMk/>
            <pc:sldMk cId="582624481" sldId="256"/>
            <ac:picMk id="6" creationId="{E9059C11-59E6-43D7-90CF-6E8A509A44D3}"/>
          </ac:picMkLst>
        </pc:picChg>
        <pc:picChg chg="del mod">
          <ac:chgData name="Mariusz Postół I72" userId="ca8d45ae-21cb-4030-bbab-1d3a5fb8cc81" providerId="ADAL" clId="{B02E22BF-541B-4347-A9D5-B16CD5439E6E}" dt="2021-10-11T20:13:30.284" v="300" actId="478"/>
          <ac:picMkLst>
            <pc:docMk/>
            <pc:sldMk cId="582624481" sldId="256"/>
            <ac:picMk id="9" creationId="{36CEDA30-F62B-4A33-A6D2-B90047FAD40A}"/>
          </ac:picMkLst>
        </pc:picChg>
        <pc:picChg chg="mod">
          <ac:chgData name="Mariusz Postół I72" userId="ca8d45ae-21cb-4030-bbab-1d3a5fb8cc81" providerId="ADAL" clId="{B02E22BF-541B-4347-A9D5-B16CD5439E6E}" dt="2021-10-16T10:53:11.233" v="567" actId="165"/>
          <ac:picMkLst>
            <pc:docMk/>
            <pc:sldMk cId="582624481" sldId="256"/>
            <ac:picMk id="12" creationId="{FED45FFA-6D4D-4536-A52E-D23DDA4603C8}"/>
          </ac:picMkLst>
        </pc:picChg>
        <pc:picChg chg="mod">
          <ac:chgData name="Mariusz Postół I72" userId="ca8d45ae-21cb-4030-bbab-1d3a5fb8cc81" providerId="ADAL" clId="{B02E22BF-541B-4347-A9D5-B16CD5439E6E}" dt="2021-10-11T20:11:44.698" v="185" actId="164"/>
          <ac:picMkLst>
            <pc:docMk/>
            <pc:sldMk cId="582624481" sldId="256"/>
            <ac:picMk id="13" creationId="{7C588A78-2B75-4CC5-98EC-896C608033B4}"/>
          </ac:picMkLst>
        </pc:picChg>
        <pc:picChg chg="add mod topLvl">
          <ac:chgData name="Mariusz Postół I72" userId="ca8d45ae-21cb-4030-bbab-1d3a5fb8cc81" providerId="ADAL" clId="{B02E22BF-541B-4347-A9D5-B16CD5439E6E}" dt="2021-10-16T10:54:12.773" v="640" actId="1037"/>
          <ac:picMkLst>
            <pc:docMk/>
            <pc:sldMk cId="582624481" sldId="256"/>
            <ac:picMk id="15" creationId="{8E7978A4-60B7-47F2-AE5A-5BED07A2171F}"/>
          </ac:picMkLst>
        </pc:picChg>
        <pc:picChg chg="add mod">
          <ac:chgData name="Mariusz Postół I72" userId="ca8d45ae-21cb-4030-bbab-1d3a5fb8cc81" providerId="ADAL" clId="{B02E22BF-541B-4347-A9D5-B16CD5439E6E}" dt="2021-10-11T20:11:44.698" v="185" actId="164"/>
          <ac:picMkLst>
            <pc:docMk/>
            <pc:sldMk cId="582624481" sldId="256"/>
            <ac:picMk id="17" creationId="{BE9F5A70-BD7C-4BEB-B787-D882E4C0608F}"/>
          </ac:picMkLst>
        </pc:picChg>
        <pc:picChg chg="add mod">
          <ac:chgData name="Mariusz Postół I72" userId="ca8d45ae-21cb-4030-bbab-1d3a5fb8cc81" providerId="ADAL" clId="{B02E22BF-541B-4347-A9D5-B16CD5439E6E}" dt="2021-10-11T20:12:20.359" v="187" actId="164"/>
          <ac:picMkLst>
            <pc:docMk/>
            <pc:sldMk cId="582624481" sldId="256"/>
            <ac:picMk id="19" creationId="{25DE6886-2C85-4F0D-9F06-16F3E3E6FB39}"/>
          </ac:picMkLst>
        </pc:picChg>
        <pc:picChg chg="mod">
          <ac:chgData name="Mariusz Postół I72" userId="ca8d45ae-21cb-4030-bbab-1d3a5fb8cc81" providerId="ADAL" clId="{B02E22BF-541B-4347-A9D5-B16CD5439E6E}" dt="2021-10-11T20:12:06.119" v="186" actId="571"/>
          <ac:picMkLst>
            <pc:docMk/>
            <pc:sldMk cId="582624481" sldId="256"/>
            <ac:picMk id="21" creationId="{90F64A12-5637-4F4C-A57C-0C734AC8A791}"/>
          </ac:picMkLst>
        </pc:picChg>
        <pc:picChg chg="mod">
          <ac:chgData name="Mariusz Postół I72" userId="ca8d45ae-21cb-4030-bbab-1d3a5fb8cc81" providerId="ADAL" clId="{B02E22BF-541B-4347-A9D5-B16CD5439E6E}" dt="2021-10-11T20:12:06.119" v="186" actId="571"/>
          <ac:picMkLst>
            <pc:docMk/>
            <pc:sldMk cId="582624481" sldId="256"/>
            <ac:picMk id="22" creationId="{B9C42F50-EAAE-4960-A91D-C2785013B982}"/>
          </ac:picMkLst>
        </pc:picChg>
        <pc:picChg chg="add del mod">
          <ac:chgData name="Mariusz Postół I72" userId="ca8d45ae-21cb-4030-bbab-1d3a5fb8cc81" providerId="ADAL" clId="{B02E22BF-541B-4347-A9D5-B16CD5439E6E}" dt="2021-10-16T08:38:13.008" v="425" actId="478"/>
          <ac:picMkLst>
            <pc:docMk/>
            <pc:sldMk cId="582624481" sldId="256"/>
            <ac:picMk id="25" creationId="{08D17413-667B-4B1D-9F74-9EC38CAC2A39}"/>
          </ac:picMkLst>
        </pc:picChg>
      </pc:sldChg>
      <pc:sldChg chg="addSp modSp new mod">
        <pc:chgData name="Mariusz Postół I72" userId="ca8d45ae-21cb-4030-bbab-1d3a5fb8cc81" providerId="ADAL" clId="{B02E22BF-541B-4347-A9D5-B16CD5439E6E}" dt="2021-10-16T10:49:47.611" v="558" actId="1076"/>
        <pc:sldMkLst>
          <pc:docMk/>
          <pc:sldMk cId="132980787" sldId="257"/>
        </pc:sldMkLst>
        <pc:spChg chg="add mod ord">
          <ac:chgData name="Mariusz Postół I72" userId="ca8d45ae-21cb-4030-bbab-1d3a5fb8cc81" providerId="ADAL" clId="{B02E22BF-541B-4347-A9D5-B16CD5439E6E}" dt="2021-10-16T10:10:14.432" v="517" actId="164"/>
          <ac:spMkLst>
            <pc:docMk/>
            <pc:sldMk cId="132980787" sldId="257"/>
            <ac:spMk id="4" creationId="{1379B7B0-A6B6-43CC-BEE9-21472C37067D}"/>
          </ac:spMkLst>
        </pc:spChg>
        <pc:spChg chg="add mod">
          <ac:chgData name="Mariusz Postół I72" userId="ca8d45ae-21cb-4030-bbab-1d3a5fb8cc81" providerId="ADAL" clId="{B02E22BF-541B-4347-A9D5-B16CD5439E6E}" dt="2021-10-16T10:10:14.432" v="517" actId="164"/>
          <ac:spMkLst>
            <pc:docMk/>
            <pc:sldMk cId="132980787" sldId="257"/>
            <ac:spMk id="5" creationId="{369806DE-5AE6-4939-8BB7-950A05506913}"/>
          </ac:spMkLst>
        </pc:spChg>
        <pc:grpChg chg="add mod">
          <ac:chgData name="Mariusz Postół I72" userId="ca8d45ae-21cb-4030-bbab-1d3a5fb8cc81" providerId="ADAL" clId="{B02E22BF-541B-4347-A9D5-B16CD5439E6E}" dt="2021-10-16T10:10:14.432" v="517" actId="164"/>
          <ac:grpSpMkLst>
            <pc:docMk/>
            <pc:sldMk cId="132980787" sldId="257"/>
            <ac:grpSpMk id="2" creationId="{57115772-88C0-4558-BEAC-C69376CCCB82}"/>
          </ac:grpSpMkLst>
        </pc:grpChg>
        <pc:picChg chg="add mod">
          <ac:chgData name="Mariusz Postół I72" userId="ca8d45ae-21cb-4030-bbab-1d3a5fb8cc81" providerId="ADAL" clId="{B02E22BF-541B-4347-A9D5-B16CD5439E6E}" dt="2021-10-16T10:10:14.432" v="517" actId="164"/>
          <ac:picMkLst>
            <pc:docMk/>
            <pc:sldMk cId="132980787" sldId="257"/>
            <ac:picMk id="3" creationId="{4B1F3074-F1F2-4001-92D3-60C7DEE4A0E3}"/>
          </ac:picMkLst>
        </pc:picChg>
        <pc:picChg chg="add mod">
          <ac:chgData name="Mariusz Postół I72" userId="ca8d45ae-21cb-4030-bbab-1d3a5fb8cc81" providerId="ADAL" clId="{B02E22BF-541B-4347-A9D5-B16CD5439E6E}" dt="2021-10-16T10:49:47.611" v="558" actId="1076"/>
          <ac:picMkLst>
            <pc:docMk/>
            <pc:sldMk cId="132980787" sldId="257"/>
            <ac:picMk id="7" creationId="{E590BA20-969D-4926-B77E-75D54D8742CE}"/>
          </ac:picMkLst>
        </pc:picChg>
      </pc:sldChg>
      <pc:sldChg chg="new">
        <pc:chgData name="Mariusz Postół I72" userId="ca8d45ae-21cb-4030-bbab-1d3a5fb8cc81" providerId="ADAL" clId="{B02E22BF-541B-4347-A9D5-B16CD5439E6E}" dt="2021-10-16T08:56:07.023" v="516" actId="680"/>
        <pc:sldMkLst>
          <pc:docMk/>
          <pc:sldMk cId="3433181332" sldId="258"/>
        </pc:sldMkLst>
      </pc:sldChg>
      <pc:sldChg chg="modSp add mod modAnim">
        <pc:chgData name="Mariusz Postół I72" userId="ca8d45ae-21cb-4030-bbab-1d3a5fb8cc81" providerId="ADAL" clId="{B02E22BF-541B-4347-A9D5-B16CD5439E6E}" dt="2021-10-16T10:59:52.363" v="655" actId="1076"/>
        <pc:sldMkLst>
          <pc:docMk/>
          <pc:sldMk cId="217666503" sldId="259"/>
        </pc:sldMkLst>
        <pc:grpChg chg="mod">
          <ac:chgData name="Mariusz Postół I72" userId="ca8d45ae-21cb-4030-bbab-1d3a5fb8cc81" providerId="ADAL" clId="{B02E22BF-541B-4347-A9D5-B16CD5439E6E}" dt="2021-10-16T10:59:44.414" v="654" actId="555"/>
          <ac:grpSpMkLst>
            <pc:docMk/>
            <pc:sldMk cId="217666503" sldId="259"/>
            <ac:grpSpMk id="10" creationId="{4CC32A0E-17E4-4ED7-B8E7-1A29138DDBF2}"/>
          </ac:grpSpMkLst>
        </pc:grpChg>
        <pc:picChg chg="mod">
          <ac:chgData name="Mariusz Postół I72" userId="ca8d45ae-21cb-4030-bbab-1d3a5fb8cc81" providerId="ADAL" clId="{B02E22BF-541B-4347-A9D5-B16CD5439E6E}" dt="2021-10-16T10:59:52.363" v="655" actId="1076"/>
          <ac:picMkLst>
            <pc:docMk/>
            <pc:sldMk cId="217666503" sldId="259"/>
            <ac:picMk id="15" creationId="{8E7978A4-60B7-47F2-AE5A-5BED07A2171F}"/>
          </ac:picMkLst>
        </pc:picChg>
      </pc:sldChg>
    </pc:docChg>
  </pc:docChgLst>
</pc:chgInfo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D7B5F-B9BE-4944-8F52-7011C3314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7E6519-DF54-44A4-B70F-0491DBD135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2A71D-6B63-400F-9D2D-A56792765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59970-670C-4AEC-A32F-853F9FDD3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B5560-3497-4632-82EA-3266BDA21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35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85ECB-4DAE-4AD0-8D56-42F07AC51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1C5CDF-6AED-428C-B670-95B3D531C3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BCB92-53A5-4BA3-8F21-95B9807EA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A02AF-2120-47AF-88AE-B967414B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094F9-C0EF-4F51-B8D6-B24920691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254F94-C3E3-46AC-99F8-8806B577DC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0462E-C274-45FC-AD91-4D7A0C0C7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FBD6C-5512-4117-99B6-AEA3E12BA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12650-E3EA-4B10-9959-F41033C7B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16E66-C888-40B5-9990-8338F39BB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079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07AEF-576F-4598-BA3F-8577465C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79196-CB09-4980-B719-0533CA735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4A131-EC6C-4A9C-8D79-70A680A29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F11CB-CA34-4A6E-9EFC-01E75C78B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0A9B9-0ACE-4475-96E0-ECFD833AE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81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9D5B9-FB79-4A82-AD6A-9C56DACD5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03027-17DF-4F04-9145-1FD0B06D2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A171C-F31B-4AB2-8119-7184F0A12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27D6F-7FEC-4517-9B56-C18CC99D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DDDD7-F201-4AB5-88A8-BAC1E1ED4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158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CD334-378F-442C-91A1-F81F1E55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F5872-3C81-4880-9D78-E8F5D25E25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268C08-A369-4189-B65D-334EE56B1C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4FCBC6-832C-4359-A8C2-18CFD5517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9AC84-6C3F-4F67-B5DB-CD4A14518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B3059-7B9D-4BCD-96FD-779D1E038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806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250D2-B317-434A-8B1A-B88367517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E0978-CE08-4703-ABC2-9154EE3DE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414443-E764-4BDF-8D45-D5330E4EC6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D5AB98-F6B2-4905-B054-58BAC072B4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E5002E-2CE9-435B-A001-68D3F09F1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4D940-B214-41E5-9E95-EFA203BB9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0BEB54-A95F-4187-9789-2F5F6A2D6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C527DD-2FA6-42A6-908E-5471D316B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262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A851D-D780-4078-8CC2-CB7A3DEB1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3A605C-46E3-4A69-B66A-875DA874F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18615F-C6DF-4CE6-87D5-B51A37C4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98623-E089-47D6-942D-80C987FA1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31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E221D2-52D9-4C83-9549-672141BF6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7CCEF9-FF87-4DF5-BCAE-A5FC60EF7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3FDAB1-E5BA-4140-B9EB-0521E0007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04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2B115-E99C-48CC-895A-D0D2A04D2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18790-D972-4B42-BE39-820232FB5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6D25DB-F66C-4A1D-A00F-5A9565A825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6E030-704C-41A0-90C4-5D20549C9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473B62-82F7-4B9D-A073-9C96A22C5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6E4F9-AE8F-457A-A912-5C2DE1EF7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69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191CC-62DD-4067-A637-A4CFDD191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B6D497-AF52-42B2-ACE5-107EFEC193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5726-BF50-4AE5-AACA-305A201B51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2A67E-7256-48F7-9845-57813E947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E7A7F-DE01-47C9-8D51-AB9AF165E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6AFF1A-956E-49F9-888E-27F6BA5A2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6FEC-E78E-4D1A-A2B1-AD686D232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5FA34-D78F-4538-AA02-E3972C878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C9EB-3CAD-430B-A8E9-201828EEEC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97D37-7806-4C78-AA86-F4419830784E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FA7E0-F988-423C-9296-BE7F84C4E5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5125F-789D-4ADC-B0D8-B6B172BF48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81240-F44E-4E9C-B8B5-49FB79DC2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12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rk tools and supplies">
            <a:extLst>
              <a:ext uri="{FF2B5EF4-FFF2-40B4-BE49-F238E27FC236}">
                <a16:creationId xmlns:a16="http://schemas.microsoft.com/office/drawing/2014/main" id="{7BFB86A1-4786-4DD6-968A-C7B9EAE89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980" y="4027990"/>
            <a:ext cx="4115552" cy="2743701"/>
          </a:xfrm>
          <a:prstGeom prst="rect">
            <a:avLst/>
          </a:prstGeom>
        </p:spPr>
      </p:pic>
      <p:pic>
        <p:nvPicPr>
          <p:cNvPr id="11" name="Picture 10" descr="A shelf with many books on it&#10;&#10;Description automatically generated with low confidence">
            <a:extLst>
              <a:ext uri="{FF2B5EF4-FFF2-40B4-BE49-F238E27FC236}">
                <a16:creationId xmlns:a16="http://schemas.microsoft.com/office/drawing/2014/main" id="{197922B9-14D1-4DCE-BD65-F4DDC4CD75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70" y="2527838"/>
            <a:ext cx="2973600" cy="424800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E4381469-7FF7-42D9-B5F6-E0FD562EF4FE}"/>
              </a:ext>
            </a:extLst>
          </p:cNvPr>
          <p:cNvGrpSpPr/>
          <p:nvPr/>
        </p:nvGrpSpPr>
        <p:grpSpPr>
          <a:xfrm>
            <a:off x="2923500" y="-217615"/>
            <a:ext cx="6345000" cy="5076000"/>
            <a:chOff x="2638532" y="40599"/>
            <a:chExt cx="6345000" cy="5076000"/>
          </a:xfrm>
        </p:grpSpPr>
        <p:pic>
          <p:nvPicPr>
            <p:cNvPr id="19" name="Picture 18" descr="Icon&#10;&#10;Description automatically generated">
              <a:extLst>
                <a:ext uri="{FF2B5EF4-FFF2-40B4-BE49-F238E27FC236}">
                  <a16:creationId xmlns:a16="http://schemas.microsoft.com/office/drawing/2014/main" id="{25DE6886-2C85-4F0D-9F06-16F3E3E6F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8532" y="40599"/>
              <a:ext cx="6345000" cy="5076000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EB36EAD-C2F9-459D-84E1-CE2254F8410F}"/>
                </a:ext>
              </a:extLst>
            </p:cNvPr>
            <p:cNvGrpSpPr/>
            <p:nvPr/>
          </p:nvGrpSpPr>
          <p:grpSpPr>
            <a:xfrm>
              <a:off x="4173529" y="1194496"/>
              <a:ext cx="3017394" cy="991884"/>
              <a:chOff x="4173529" y="1236059"/>
              <a:chExt cx="3017394" cy="991884"/>
            </a:xfrm>
          </p:grpSpPr>
          <p:pic>
            <p:nvPicPr>
              <p:cNvPr id="21" name="Picture 20" descr="Shape&#10;&#10;Description automatically generated">
                <a:extLst>
                  <a:ext uri="{FF2B5EF4-FFF2-40B4-BE49-F238E27FC236}">
                    <a16:creationId xmlns:a16="http://schemas.microsoft.com/office/drawing/2014/main" id="{90F64A12-5637-4F4C-A57C-0C734AC8A7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054566">
                <a:off x="6470923" y="1507943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22" name="Picture 21" descr="A picture containing text, sign, clipart&#10;&#10;Description automatically generated">
                <a:extLst>
                  <a:ext uri="{FF2B5EF4-FFF2-40B4-BE49-F238E27FC236}">
                    <a16:creationId xmlns:a16="http://schemas.microsoft.com/office/drawing/2014/main" id="{B9C42F50-EAAE-4960-A91D-C2785013B9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866245">
                <a:off x="4117375" y="1292213"/>
                <a:ext cx="832308" cy="720000"/>
              </a:xfrm>
              <a:prstGeom prst="rect">
                <a:avLst/>
              </a:prstGeom>
            </p:spPr>
          </p:pic>
        </p:grpSp>
      </p:grp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E9059C11-59E6-43D7-90CF-6E8A509A44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980" y="4027990"/>
            <a:ext cx="1124738" cy="109837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CC32A0E-17E4-4ED7-B8E7-1A29138DDBF2}"/>
              </a:ext>
            </a:extLst>
          </p:cNvPr>
          <p:cNvGrpSpPr/>
          <p:nvPr/>
        </p:nvGrpSpPr>
        <p:grpSpPr>
          <a:xfrm>
            <a:off x="816908" y="3120290"/>
            <a:ext cx="1809524" cy="3476190"/>
            <a:chOff x="5191238" y="1690905"/>
            <a:chExt cx="1809524" cy="3476190"/>
          </a:xfrm>
        </p:grpSpPr>
        <p:pic>
          <p:nvPicPr>
            <p:cNvPr id="12" name="Picture 11" descr="A box with a label on it&#10;&#10;Description automatically generated with low confidence">
              <a:extLst>
                <a:ext uri="{FF2B5EF4-FFF2-40B4-BE49-F238E27FC236}">
                  <a16:creationId xmlns:a16="http://schemas.microsoft.com/office/drawing/2014/main" id="{FED45FFA-6D4D-4536-A52E-D23DDA460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1238" y="1690905"/>
              <a:ext cx="1809524" cy="3476190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5A7C59A-9EF1-442B-8CD0-C5F4F6A65120}"/>
                </a:ext>
              </a:extLst>
            </p:cNvPr>
            <p:cNvSpPr/>
            <p:nvPr/>
          </p:nvSpPr>
          <p:spPr>
            <a:xfrm>
              <a:off x="5705475" y="2185988"/>
              <a:ext cx="1257099" cy="889120"/>
            </a:xfrm>
            <a:prstGeom prst="rect">
              <a:avLst/>
            </a:prstGeom>
            <a:solidFill>
              <a:srgbClr val="634B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4817088-BFC8-422C-A0A7-816461FE8D08}"/>
                </a:ext>
              </a:extLst>
            </p:cNvPr>
            <p:cNvSpPr txBox="1"/>
            <p:nvPr/>
          </p:nvSpPr>
          <p:spPr>
            <a:xfrm rot="20876955">
              <a:off x="5798920" y="2294571"/>
              <a:ext cx="1108396" cy="646331"/>
            </a:xfrm>
            <a:prstGeom prst="rect">
              <a:avLst/>
            </a:prstGeom>
            <a:solidFill>
              <a:srgbClr val="6C5549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D6C472"/>
                  </a:solidFill>
                </a:rPr>
                <a:t>Programming </a:t>
              </a:r>
            </a:p>
            <a:p>
              <a:pPr algn="ctr"/>
              <a:r>
                <a:rPr lang="en-US" sz="1200" dirty="0">
                  <a:solidFill>
                    <a:srgbClr val="D6C472"/>
                  </a:solidFill>
                </a:rPr>
                <a:t>In</a:t>
              </a:r>
            </a:p>
            <a:p>
              <a:pPr algn="ctr"/>
              <a:r>
                <a:rPr lang="en-US" sz="1200" dirty="0">
                  <a:solidFill>
                    <a:srgbClr val="D6C472"/>
                  </a:solidFill>
                </a:rPr>
                <a:t>Practice</a:t>
              </a:r>
            </a:p>
          </p:txBody>
        </p:sp>
      </p:grpSp>
      <p:pic>
        <p:nvPicPr>
          <p:cNvPr id="15" name="Picture 14" descr="On air sign with the light on">
            <a:extLst>
              <a:ext uri="{FF2B5EF4-FFF2-40B4-BE49-F238E27FC236}">
                <a16:creationId xmlns:a16="http://schemas.microsoft.com/office/drawing/2014/main" id="{8E7978A4-60B7-47F2-AE5A-5BED07A217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3461">
            <a:off x="6286838" y="5255421"/>
            <a:ext cx="699270" cy="45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624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33333E-6 L 0.37903 0.03912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945" y="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rk tools and supplies">
            <a:extLst>
              <a:ext uri="{FF2B5EF4-FFF2-40B4-BE49-F238E27FC236}">
                <a16:creationId xmlns:a16="http://schemas.microsoft.com/office/drawing/2014/main" id="{7BFB86A1-4786-4DD6-968A-C7B9EAE89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980" y="4027990"/>
            <a:ext cx="4115552" cy="2743701"/>
          </a:xfrm>
          <a:prstGeom prst="rect">
            <a:avLst/>
          </a:prstGeom>
        </p:spPr>
      </p:pic>
      <p:pic>
        <p:nvPicPr>
          <p:cNvPr id="11" name="Picture 10" descr="A shelf with many books on it&#10;&#10;Description automatically generated with low confidence">
            <a:extLst>
              <a:ext uri="{FF2B5EF4-FFF2-40B4-BE49-F238E27FC236}">
                <a16:creationId xmlns:a16="http://schemas.microsoft.com/office/drawing/2014/main" id="{197922B9-14D1-4DCE-BD65-F4DDC4CD75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70" y="2527838"/>
            <a:ext cx="2973600" cy="424800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E4381469-7FF7-42D9-B5F6-E0FD562EF4FE}"/>
              </a:ext>
            </a:extLst>
          </p:cNvPr>
          <p:cNvGrpSpPr/>
          <p:nvPr/>
        </p:nvGrpSpPr>
        <p:grpSpPr>
          <a:xfrm>
            <a:off x="2923500" y="-217615"/>
            <a:ext cx="6345000" cy="5076000"/>
            <a:chOff x="2638532" y="40599"/>
            <a:chExt cx="6345000" cy="5076000"/>
          </a:xfrm>
        </p:grpSpPr>
        <p:pic>
          <p:nvPicPr>
            <p:cNvPr id="19" name="Picture 18" descr="Icon&#10;&#10;Description automatically generated">
              <a:extLst>
                <a:ext uri="{FF2B5EF4-FFF2-40B4-BE49-F238E27FC236}">
                  <a16:creationId xmlns:a16="http://schemas.microsoft.com/office/drawing/2014/main" id="{25DE6886-2C85-4F0D-9F06-16F3E3E6F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8532" y="40599"/>
              <a:ext cx="6345000" cy="5076000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EB36EAD-C2F9-459D-84E1-CE2254F8410F}"/>
                </a:ext>
              </a:extLst>
            </p:cNvPr>
            <p:cNvGrpSpPr/>
            <p:nvPr/>
          </p:nvGrpSpPr>
          <p:grpSpPr>
            <a:xfrm>
              <a:off x="4173529" y="1194496"/>
              <a:ext cx="3017394" cy="991884"/>
              <a:chOff x="4173529" y="1236059"/>
              <a:chExt cx="3017394" cy="991884"/>
            </a:xfrm>
          </p:grpSpPr>
          <p:pic>
            <p:nvPicPr>
              <p:cNvPr id="21" name="Picture 20" descr="Shape&#10;&#10;Description automatically generated">
                <a:extLst>
                  <a:ext uri="{FF2B5EF4-FFF2-40B4-BE49-F238E27FC236}">
                    <a16:creationId xmlns:a16="http://schemas.microsoft.com/office/drawing/2014/main" id="{90F64A12-5637-4F4C-A57C-0C734AC8A7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054566">
                <a:off x="6470923" y="1507943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22" name="Picture 21" descr="A picture containing text, sign, clipart&#10;&#10;Description automatically generated">
                <a:extLst>
                  <a:ext uri="{FF2B5EF4-FFF2-40B4-BE49-F238E27FC236}">
                    <a16:creationId xmlns:a16="http://schemas.microsoft.com/office/drawing/2014/main" id="{B9C42F50-EAAE-4960-A91D-C2785013B9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866245">
                <a:off x="4117375" y="1292213"/>
                <a:ext cx="832308" cy="720000"/>
              </a:xfrm>
              <a:prstGeom prst="rect">
                <a:avLst/>
              </a:prstGeom>
            </p:spPr>
          </p:pic>
        </p:grpSp>
      </p:grp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E9059C11-59E6-43D7-90CF-6E8A509A44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980" y="4027990"/>
            <a:ext cx="1124738" cy="109837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CC32A0E-17E4-4ED7-B8E7-1A29138DDBF2}"/>
              </a:ext>
            </a:extLst>
          </p:cNvPr>
          <p:cNvGrpSpPr/>
          <p:nvPr/>
        </p:nvGrpSpPr>
        <p:grpSpPr>
          <a:xfrm>
            <a:off x="5191238" y="3381810"/>
            <a:ext cx="1809524" cy="3476190"/>
            <a:chOff x="5191238" y="1690905"/>
            <a:chExt cx="1809524" cy="3476190"/>
          </a:xfrm>
        </p:grpSpPr>
        <p:pic>
          <p:nvPicPr>
            <p:cNvPr id="12" name="Picture 11" descr="A box with a label on it&#10;&#10;Description automatically generated with low confidence">
              <a:extLst>
                <a:ext uri="{FF2B5EF4-FFF2-40B4-BE49-F238E27FC236}">
                  <a16:creationId xmlns:a16="http://schemas.microsoft.com/office/drawing/2014/main" id="{FED45FFA-6D4D-4536-A52E-D23DDA460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1238" y="1690905"/>
              <a:ext cx="1809524" cy="3476190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5A7C59A-9EF1-442B-8CD0-C5F4F6A65120}"/>
                </a:ext>
              </a:extLst>
            </p:cNvPr>
            <p:cNvSpPr/>
            <p:nvPr/>
          </p:nvSpPr>
          <p:spPr>
            <a:xfrm>
              <a:off x="5705475" y="2185988"/>
              <a:ext cx="1257099" cy="889120"/>
            </a:xfrm>
            <a:prstGeom prst="rect">
              <a:avLst/>
            </a:prstGeom>
            <a:solidFill>
              <a:srgbClr val="634B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4817088-BFC8-422C-A0A7-816461FE8D08}"/>
                </a:ext>
              </a:extLst>
            </p:cNvPr>
            <p:cNvSpPr txBox="1"/>
            <p:nvPr/>
          </p:nvSpPr>
          <p:spPr>
            <a:xfrm rot="20876955">
              <a:off x="5798920" y="2294571"/>
              <a:ext cx="1108396" cy="646331"/>
            </a:xfrm>
            <a:prstGeom prst="rect">
              <a:avLst/>
            </a:prstGeom>
            <a:solidFill>
              <a:srgbClr val="6C5549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D6C472"/>
                  </a:solidFill>
                </a:rPr>
                <a:t>Programming </a:t>
              </a:r>
            </a:p>
            <a:p>
              <a:pPr algn="ctr"/>
              <a:r>
                <a:rPr lang="en-US" sz="1200" dirty="0">
                  <a:solidFill>
                    <a:srgbClr val="D6C472"/>
                  </a:solidFill>
                </a:rPr>
                <a:t>In</a:t>
              </a:r>
            </a:p>
            <a:p>
              <a:pPr algn="ctr"/>
              <a:r>
                <a:rPr lang="en-US" sz="1200" dirty="0">
                  <a:solidFill>
                    <a:srgbClr val="D6C472"/>
                  </a:solidFill>
                </a:rPr>
                <a:t>Practice</a:t>
              </a:r>
            </a:p>
          </p:txBody>
        </p:sp>
      </p:grpSp>
      <p:pic>
        <p:nvPicPr>
          <p:cNvPr id="15" name="Picture 14" descr="On air sign with the light on">
            <a:extLst>
              <a:ext uri="{FF2B5EF4-FFF2-40B4-BE49-F238E27FC236}">
                <a16:creationId xmlns:a16="http://schemas.microsoft.com/office/drawing/2014/main" id="{8E7978A4-60B7-47F2-AE5A-5BED07A217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3461">
            <a:off x="6003483" y="5299602"/>
            <a:ext cx="699270" cy="45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6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7115772-88C0-4558-BEAC-C69376CCCB82}"/>
              </a:ext>
            </a:extLst>
          </p:cNvPr>
          <p:cNvGrpSpPr/>
          <p:nvPr/>
        </p:nvGrpSpPr>
        <p:grpSpPr>
          <a:xfrm>
            <a:off x="5191238" y="1690905"/>
            <a:ext cx="1809524" cy="3476190"/>
            <a:chOff x="5191238" y="1690905"/>
            <a:chExt cx="1809524" cy="3476190"/>
          </a:xfrm>
        </p:grpSpPr>
        <p:pic>
          <p:nvPicPr>
            <p:cNvPr id="3" name="Picture 2" descr="A box with a label on it&#10;&#10;Description automatically generated with low confidence">
              <a:extLst>
                <a:ext uri="{FF2B5EF4-FFF2-40B4-BE49-F238E27FC236}">
                  <a16:creationId xmlns:a16="http://schemas.microsoft.com/office/drawing/2014/main" id="{4B1F3074-F1F2-4001-92D3-60C7DEE4A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1238" y="1690905"/>
              <a:ext cx="1809524" cy="347619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69806DE-5AE6-4939-8BB7-950A05506913}"/>
                </a:ext>
              </a:extLst>
            </p:cNvPr>
            <p:cNvSpPr/>
            <p:nvPr/>
          </p:nvSpPr>
          <p:spPr>
            <a:xfrm>
              <a:off x="5705475" y="2185988"/>
              <a:ext cx="1257099" cy="889120"/>
            </a:xfrm>
            <a:prstGeom prst="rect">
              <a:avLst/>
            </a:prstGeom>
            <a:solidFill>
              <a:srgbClr val="634B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379B7B0-A6B6-43CC-BEE9-21472C37067D}"/>
                </a:ext>
              </a:extLst>
            </p:cNvPr>
            <p:cNvSpPr txBox="1"/>
            <p:nvPr/>
          </p:nvSpPr>
          <p:spPr>
            <a:xfrm rot="20876955">
              <a:off x="5798920" y="2294571"/>
              <a:ext cx="1108396" cy="646331"/>
            </a:xfrm>
            <a:prstGeom prst="rect">
              <a:avLst/>
            </a:prstGeom>
            <a:solidFill>
              <a:srgbClr val="6C5549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D6C472"/>
                  </a:solidFill>
                </a:rPr>
                <a:t>Programming </a:t>
              </a:r>
            </a:p>
            <a:p>
              <a:pPr algn="ctr"/>
              <a:r>
                <a:rPr lang="en-US" sz="1200" dirty="0">
                  <a:solidFill>
                    <a:srgbClr val="D6C472"/>
                  </a:solidFill>
                </a:rPr>
                <a:t>In</a:t>
              </a:r>
            </a:p>
            <a:p>
              <a:pPr algn="ctr"/>
              <a:r>
                <a:rPr lang="en-US" sz="1200" dirty="0">
                  <a:solidFill>
                    <a:srgbClr val="D6C472"/>
                  </a:solidFill>
                </a:rPr>
                <a:t>Practice</a:t>
              </a:r>
            </a:p>
          </p:txBody>
        </p:sp>
      </p:grpSp>
      <p:pic>
        <p:nvPicPr>
          <p:cNvPr id="7" name="Picture 6" descr="On air sign with the light on">
            <a:extLst>
              <a:ext uri="{FF2B5EF4-FFF2-40B4-BE49-F238E27FC236}">
                <a16:creationId xmlns:a16="http://schemas.microsoft.com/office/drawing/2014/main" id="{E590BA20-969D-4926-B77E-75D54D8742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3461">
            <a:off x="6003483" y="3319388"/>
            <a:ext cx="699270" cy="45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8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181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9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Mariusz Postół I72</dc:creator>
  <cp:lastModifiedBy>Mariusz Postół I72</cp:lastModifiedBy>
  <cp:revision>1</cp:revision>
  <dcterms:created xsi:type="dcterms:W3CDTF">2021-10-11T19:49:42Z</dcterms:created>
  <dcterms:modified xsi:type="dcterms:W3CDTF">2021-10-16T11:00:03Z</dcterms:modified>
</cp:coreProperties>
</file>

<file path=docProps/thumbnail.jpeg>
</file>